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2" r:id="rId2"/>
    <p:sldId id="263" r:id="rId3"/>
    <p:sldId id="268" r:id="rId4"/>
    <p:sldId id="264" r:id="rId5"/>
    <p:sldId id="265" r:id="rId6"/>
    <p:sldId id="267" r:id="rId7"/>
    <p:sldId id="269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676400"/>
            <a:ext cx="6777318" cy="1731982"/>
          </a:xfrm>
        </p:spPr>
        <p:txBody>
          <a:bodyPr/>
          <a:lstStyle/>
          <a:p>
            <a:r>
              <a:rPr lang="en-US" dirty="0" smtClean="0"/>
              <a:t>ADDING AND SUBTRACTING RATIONAL EXPRESSIONS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SECTION </a:t>
            </a:r>
            <a:r>
              <a:rPr lang="en-US" sz="4400" dirty="0" smtClean="0"/>
              <a:t>11.6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997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1. Find </a:t>
            </a:r>
            <a:r>
              <a:rPr lang="en-US" sz="3600" dirty="0" smtClean="0"/>
              <a:t>a common denominator</a:t>
            </a:r>
          </a:p>
          <a:p>
            <a:pPr marL="0" indent="0">
              <a:buNone/>
            </a:pPr>
            <a:r>
              <a:rPr lang="en-US" sz="3600" dirty="0" smtClean="0"/>
              <a:t>2. Multiply </a:t>
            </a:r>
            <a:r>
              <a:rPr lang="en-US" sz="3600" dirty="0" smtClean="0"/>
              <a:t>the fractions by the </a:t>
            </a:r>
            <a:r>
              <a:rPr lang="en-US" sz="3600" dirty="0" smtClean="0"/>
              <a:t>	missing </a:t>
            </a:r>
            <a:r>
              <a:rPr lang="en-US" sz="3600" dirty="0" smtClean="0"/>
              <a:t>term to get the bottoms </a:t>
            </a:r>
            <a:r>
              <a:rPr lang="en-US" sz="3600" dirty="0" smtClean="0"/>
              <a:t>	the </a:t>
            </a:r>
            <a:r>
              <a:rPr lang="en-US" sz="3600" dirty="0" smtClean="0"/>
              <a:t>same</a:t>
            </a:r>
          </a:p>
          <a:p>
            <a:pPr marL="0" indent="0">
              <a:buNone/>
            </a:pPr>
            <a:r>
              <a:rPr lang="en-US" sz="3600" dirty="0" smtClean="0"/>
              <a:t>3. Add/subtract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4. Simplify 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add/subtract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3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				2.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462145"/>
              </p:ext>
            </p:extLst>
          </p:nvPr>
        </p:nvGraphicFramePr>
        <p:xfrm>
          <a:off x="1081088" y="2286000"/>
          <a:ext cx="13858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3" imgW="596880" imgH="393480" progId="Equation.DSMT4">
                  <p:embed/>
                </p:oleObj>
              </mc:Choice>
              <mc:Fallback>
                <p:oleObj name="Equation" r:id="rId3" imgW="596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1088" y="2286000"/>
                        <a:ext cx="1385887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288106"/>
              </p:ext>
            </p:extLst>
          </p:nvPr>
        </p:nvGraphicFramePr>
        <p:xfrm>
          <a:off x="4876800" y="2169268"/>
          <a:ext cx="1447800" cy="954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5" imgW="596880" imgH="393480" progId="Equation.DSMT4">
                  <p:embed/>
                </p:oleObj>
              </mc:Choice>
              <mc:Fallback>
                <p:oleObj name="Equation" r:id="rId5" imgW="596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76800" y="2169268"/>
                        <a:ext cx="1447800" cy="9549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0385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</a:t>
            </a:r>
            <a:r>
              <a:rPr lang="en-US" dirty="0" smtClean="0"/>
              <a:t>.				4.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055783"/>
              </p:ext>
            </p:extLst>
          </p:nvPr>
        </p:nvGraphicFramePr>
        <p:xfrm>
          <a:off x="1036638" y="2286000"/>
          <a:ext cx="157162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3" imgW="672840" imgH="419040" progId="Equation.DSMT4">
                  <p:embed/>
                </p:oleObj>
              </mc:Choice>
              <mc:Fallback>
                <p:oleObj name="Equation" r:id="rId3" imgW="6728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6638" y="2286000"/>
                        <a:ext cx="1571625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932162"/>
              </p:ext>
            </p:extLst>
          </p:nvPr>
        </p:nvGraphicFramePr>
        <p:xfrm>
          <a:off x="4849813" y="2286000"/>
          <a:ext cx="1408112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5" imgW="672840" imgH="419040" progId="Equation.DSMT4">
                  <p:embed/>
                </p:oleObj>
              </mc:Choice>
              <mc:Fallback>
                <p:oleObj name="Equation" r:id="rId5" imgW="6728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49813" y="2286000"/>
                        <a:ext cx="1408112" cy="874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8112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 				6.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086594"/>
              </p:ext>
            </p:extLst>
          </p:nvPr>
        </p:nvGraphicFramePr>
        <p:xfrm>
          <a:off x="1524000" y="2085975"/>
          <a:ext cx="13398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3" imgW="583920" imgH="393480" progId="Equation.DSMT4">
                  <p:embed/>
                </p:oleObj>
              </mc:Choice>
              <mc:Fallback>
                <p:oleObj name="Equation" r:id="rId3" imgW="583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2085975"/>
                        <a:ext cx="1339850" cy="903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318022"/>
              </p:ext>
            </p:extLst>
          </p:nvPr>
        </p:nvGraphicFramePr>
        <p:xfrm>
          <a:off x="5080000" y="2235200"/>
          <a:ext cx="1320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5" imgW="660240" imgH="393480" progId="Equation.DSMT4">
                  <p:embed/>
                </p:oleObj>
              </mc:Choice>
              <mc:Fallback>
                <p:oleObj name="Equation" r:id="rId5" imgW="660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80000" y="2235200"/>
                        <a:ext cx="13208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522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7</a:t>
            </a:r>
            <a:r>
              <a:rPr lang="en-US" dirty="0" smtClean="0"/>
              <a:t>.				8.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606841"/>
              </p:ext>
            </p:extLst>
          </p:nvPr>
        </p:nvGraphicFramePr>
        <p:xfrm>
          <a:off x="1457325" y="2009775"/>
          <a:ext cx="189071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" imgW="799920" imgH="393480" progId="Equation.DSMT4">
                  <p:embed/>
                </p:oleObj>
              </mc:Choice>
              <mc:Fallback>
                <p:oleObj name="Equation" r:id="rId3" imgW="799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7325" y="2009775"/>
                        <a:ext cx="1890713" cy="93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449566"/>
              </p:ext>
            </p:extLst>
          </p:nvPr>
        </p:nvGraphicFramePr>
        <p:xfrm>
          <a:off x="5340350" y="2133600"/>
          <a:ext cx="16891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5" imgW="774360" imgH="419040" progId="Equation.DSMT4">
                  <p:embed/>
                </p:oleObj>
              </mc:Choice>
              <mc:Fallback>
                <p:oleObj name="Equation" r:id="rId5" imgW="7743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40350" y="2133600"/>
                        <a:ext cx="16891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489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679 # 4-9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871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/>
              <a:t>679 # 7-19</a:t>
            </a:r>
          </a:p>
          <a:p>
            <a:pPr marL="0" indent="0">
              <a:buNone/>
            </a:pPr>
            <a:r>
              <a:rPr lang="en-US" dirty="0" err="1" smtClean="0"/>
              <a:t>Pg</a:t>
            </a:r>
            <a:r>
              <a:rPr lang="en-US" dirty="0" smtClean="0"/>
              <a:t> 682 # 1-8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469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113</TotalTime>
  <Words>49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Hardcover</vt:lpstr>
      <vt:lpstr>Equation</vt:lpstr>
      <vt:lpstr>ADDING AND SUBTRACTING RATIONAL EXPRESSIONS</vt:lpstr>
      <vt:lpstr>How to add/subtract</vt:lpstr>
      <vt:lpstr>Examples</vt:lpstr>
      <vt:lpstr>Examples</vt:lpstr>
      <vt:lpstr>Examples</vt:lpstr>
      <vt:lpstr>Examples</vt:lpstr>
      <vt:lpstr>Classwork</vt:lpstr>
      <vt:lpstr>Homework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Variation</dc:title>
  <dc:creator>Jeff Lake</dc:creator>
  <cp:lastModifiedBy>LAKE, JEFF</cp:lastModifiedBy>
  <cp:revision>15</cp:revision>
  <dcterms:created xsi:type="dcterms:W3CDTF">2012-04-25T11:54:18Z</dcterms:created>
  <dcterms:modified xsi:type="dcterms:W3CDTF">2012-12-17T18:42:16Z</dcterms:modified>
</cp:coreProperties>
</file>